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ithyahu Owolabi" userId="1e7a3b57a5b11a92" providerId="LiveId" clId="{5B361EDD-ED3A-498D-A465-719DB2FA9704}"/>
    <pc:docChg chg="custSel addSld modSld">
      <pc:chgData name="Mattithyahu Owolabi" userId="1e7a3b57a5b11a92" providerId="LiveId" clId="{5B361EDD-ED3A-498D-A465-719DB2FA9704}" dt="2021-12-29T01:06:00.179" v="84" actId="20577"/>
      <pc:docMkLst>
        <pc:docMk/>
      </pc:docMkLst>
      <pc:sldChg chg="modSp new mod">
        <pc:chgData name="Mattithyahu Owolabi" userId="1e7a3b57a5b11a92" providerId="LiveId" clId="{5B361EDD-ED3A-498D-A465-719DB2FA9704}" dt="2021-12-29T01:06:00.179" v="84" actId="20577"/>
        <pc:sldMkLst>
          <pc:docMk/>
          <pc:sldMk cId="2355489792" sldId="257"/>
        </pc:sldMkLst>
        <pc:spChg chg="mod">
          <ac:chgData name="Mattithyahu Owolabi" userId="1e7a3b57a5b11a92" providerId="LiveId" clId="{5B361EDD-ED3A-498D-A465-719DB2FA9704}" dt="2021-12-29T01:06:00.179" v="84" actId="20577"/>
          <ac:spMkLst>
            <pc:docMk/>
            <pc:sldMk cId="2355489792" sldId="257"/>
            <ac:spMk id="3" creationId="{39AFA87E-C416-4A73-85B0-2133A124FBBC}"/>
          </ac:spMkLst>
        </pc:spChg>
      </pc:sldChg>
    </pc:docChg>
  </pc:docChgLst>
</pc:chgInfo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12/29/2021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53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12/29/2021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586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12/29/2021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945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12/29/2021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71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12/29/2021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691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12/29/2021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531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12/29/2021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094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12/29/2021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90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12/29/2021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42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12/29/2021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8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12/29/2021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833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12/29/2021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596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4C0C11B-582D-4BD6-AFEF-ED15AAF16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EF3F9A-9717-4ACB-A30D-96694842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3999" cy="228322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Elderly friends in basketball court">
            <a:extLst>
              <a:ext uri="{FF2B5EF4-FFF2-40B4-BE49-F238E27FC236}">
                <a16:creationId xmlns:a16="http://schemas.microsoft.com/office/drawing/2014/main" id="{6D2279B9-8B4E-445F-AF04-B941F90557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7" b="23041"/>
          <a:stretch/>
        </p:blipFill>
        <p:spPr>
          <a:xfrm>
            <a:off x="20" y="2283223"/>
            <a:ext cx="9143978" cy="457477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BCAD593-77A2-4147-9197-777C0DDC65D9}"/>
              </a:ext>
            </a:extLst>
          </p:cNvPr>
          <p:cNvSpPr/>
          <p:nvPr/>
        </p:nvSpPr>
        <p:spPr>
          <a:xfrm>
            <a:off x="0" y="0"/>
            <a:ext cx="12192000" cy="2283223"/>
          </a:xfrm>
          <a:prstGeom prst="rect">
            <a:avLst/>
          </a:prstGeom>
          <a:solidFill>
            <a:srgbClr val="005E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7D0AFC-D180-4084-9F76-DD8853ACB5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1706" y="397276"/>
            <a:ext cx="8476567" cy="1638259"/>
          </a:xfrm>
        </p:spPr>
        <p:txBody>
          <a:bodyPr anchor="ctr">
            <a:normAutofit fontScale="90000"/>
          </a:bodyPr>
          <a:lstStyle/>
          <a:p>
            <a:r>
              <a:rPr lang="en-GB" b="1" dirty="0"/>
              <a:t>Building a Body mass index prediction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912B0F-E116-4149-8DA5-C40BB80D94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49361" y="2450009"/>
            <a:ext cx="2621815" cy="4156063"/>
          </a:xfrm>
        </p:spPr>
        <p:txBody>
          <a:bodyPr anchor="ctr">
            <a:normAutofit fontScale="85000" lnSpcReduction="10000"/>
          </a:bodyPr>
          <a:lstStyle/>
          <a:p>
            <a:r>
              <a:rPr lang="en-GB" sz="1800" dirty="0"/>
              <a:t>Building a model and looking at some attributes that affect ones BMI….. </a:t>
            </a:r>
          </a:p>
          <a:p>
            <a:endParaRPr lang="en-GB" sz="1800" dirty="0"/>
          </a:p>
          <a:p>
            <a:r>
              <a:rPr lang="en-GB" sz="1800" dirty="0"/>
              <a:t>P.A.R.D ABSWER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P.A.R.D EXPLANATION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ACTION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DEVELOPEMNT </a:t>
            </a:r>
          </a:p>
          <a:p>
            <a:endParaRPr lang="en-GB" sz="1800" dirty="0"/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2E4127E3-07A6-40F1-9A15-ADA61C8AB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6" y="83682"/>
            <a:ext cx="775650" cy="31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882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B27E3-3501-47FE-8435-6CC77560E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FA87E-C416-4A73-85B0-2133A124F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GB" b="0" i="0" dirty="0">
                <a:solidFill>
                  <a:srgbClr val="212B32"/>
                </a:solidFill>
                <a:effectLst/>
                <a:latin typeface="Frutiger W01"/>
              </a:rPr>
              <a:t>BMI is not used to diagnose obesity because people who are very muscular can have a high BMI without much fat.</a:t>
            </a:r>
          </a:p>
          <a:p>
            <a:pPr algn="l"/>
            <a:r>
              <a:rPr lang="en-GB" b="0" i="0" dirty="0">
                <a:solidFill>
                  <a:srgbClr val="212B32"/>
                </a:solidFill>
                <a:effectLst/>
                <a:latin typeface="Frutiger W01"/>
              </a:rPr>
              <a:t>But for most people, BMI is a useful indication of whether they're a healthy weight.</a:t>
            </a:r>
          </a:p>
          <a:p>
            <a:r>
              <a:rPr lang="en-GB" dirty="0">
                <a:effectLst/>
              </a:rPr>
              <a:t>It's a common problem in the UK that's estimated to affect around 1 in every 4 adults and around 1 in every 5 children aged 10 to 11. – Source </a:t>
            </a:r>
            <a:r>
              <a:rPr lang="en-GB">
                <a:effectLst/>
              </a:rPr>
              <a:t>NHS England (SEE HOW THEY SOURCE IN TEXT) EXAMPLES… </a:t>
            </a:r>
            <a:endParaRPr lang="en-GB" dirty="0">
              <a:effectLst/>
            </a:endParaRPr>
          </a:p>
          <a:p>
            <a:r>
              <a:rPr lang="en-GB" b="1" dirty="0">
                <a:effectLst/>
              </a:rPr>
              <a:t>How to tell if you're obese</a:t>
            </a:r>
          </a:p>
          <a:p>
            <a:r>
              <a:rPr lang="en-GB" dirty="0">
                <a:effectLst/>
              </a:rPr>
              <a:t>The most widely used method to check if you're a healthy weight is body mass index (BMI).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5489792"/>
      </p:ext>
    </p:extLst>
  </p:cSld>
  <p:clrMapOvr>
    <a:masterClrMapping/>
  </p:clrMapOvr>
</p:sld>
</file>

<file path=ppt/theme/theme1.xml><?xml version="1.0" encoding="utf-8"?>
<a:theme xmlns:a="http://schemas.openxmlformats.org/drawingml/2006/main" name="MatrixVTI">
  <a:themeElements>
    <a:clrScheme name="Custom 29">
      <a:dk1>
        <a:srgbClr val="000000"/>
      </a:dk1>
      <a:lt1>
        <a:sysClr val="window" lastClr="FFFFFF"/>
      </a:lt1>
      <a:dk2>
        <a:srgbClr val="465959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7967B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16</TotalTime>
  <Words>147</Words>
  <Application>Microsoft Office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Avenir Next LT Pro</vt:lpstr>
      <vt:lpstr>Bahnschrift</vt:lpstr>
      <vt:lpstr>Calibri</vt:lpstr>
      <vt:lpstr>Frutiger W01</vt:lpstr>
      <vt:lpstr>MatrixVTI</vt:lpstr>
      <vt:lpstr>Building a Body mass index prediction model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Body mass index prediction model</dc:title>
  <dc:creator>Mattithyahu Owolabi</dc:creator>
  <cp:lastModifiedBy>Mattithyahu Owolabi</cp:lastModifiedBy>
  <cp:revision>1</cp:revision>
  <dcterms:created xsi:type="dcterms:W3CDTF">2021-12-29T00:44:38Z</dcterms:created>
  <dcterms:modified xsi:type="dcterms:W3CDTF">2021-12-29T01:06:11Z</dcterms:modified>
</cp:coreProperties>
</file>

<file path=docProps/thumbnail.jpeg>
</file>